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00" r:id="rId13"/>
    <p:sldId id="412" r:id="rId14"/>
    <p:sldId id="407" r:id="rId1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</a:t>
            </a:r>
            <a:r>
              <a:rPr lang="en-US" sz="1800" dirty="0" smtClean="0">
                <a:latin typeface="Calibri"/>
                <a:cs typeface="Calibri"/>
              </a:rPr>
              <a:t>, use </a:t>
            </a:r>
            <a:r>
              <a:rPr lang="en-US" sz="1800" b="1" dirty="0" smtClean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as </a:t>
            </a:r>
            <a:r>
              <a:rPr lang="en-US" sz="1800" b="1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49864"/>
              </p:ext>
            </p:extLst>
          </p:nvPr>
        </p:nvGraphicFramePr>
        <p:xfrm>
          <a:off x="406399" y="3165314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50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20764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</a:t>
            </a:r>
            <a:r>
              <a:rPr lang="en-US" sz="1800" b="1" dirty="0" smtClean="0">
                <a:latin typeface="Calibri"/>
                <a:cs typeface="Calibri"/>
              </a:rPr>
              <a:t>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r>
              <a:rPr lang="is-IS" sz="1800" dirty="0" smtClean="0">
                <a:latin typeface="Calibri"/>
                <a:cs typeface="Calibri"/>
              </a:rPr>
              <a:t>) instead of TF-IDF</a:t>
            </a:r>
            <a:endParaRPr lang="is-IS" sz="18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outperforms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approach</a:t>
            </a:r>
            <a:endParaRPr lang="is-IS" sz="1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94688"/>
              </p:ext>
            </p:extLst>
          </p:nvPr>
        </p:nvGraphicFramePr>
        <p:xfrm>
          <a:off x="203200" y="3203414"/>
          <a:ext cx="8742363" cy="179831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/>
              <a:t>Problems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 smtClean="0"/>
              <a:t>Preprocessing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</a:t>
            </a:r>
            <a:r>
              <a:rPr lang="de-DE" sz="1800" dirty="0" smtClean="0">
                <a:sym typeface="Wingdings"/>
              </a:rPr>
              <a:t>igh </a:t>
            </a:r>
            <a:r>
              <a:rPr lang="de-DE" sz="1800" dirty="0" err="1" smtClean="0">
                <a:sym typeface="Wingdings"/>
              </a:rPr>
              <a:t>dimensionality</a:t>
            </a:r>
            <a:r>
              <a:rPr lang="de-DE" sz="1800" dirty="0" smtClean="0">
                <a:sym typeface="Wingdings"/>
              </a:rPr>
              <a:t>  </a:t>
            </a:r>
            <a:r>
              <a:rPr lang="de-DE" sz="1800" dirty="0" err="1" smtClean="0">
                <a:sym typeface="Wingdings"/>
              </a:rPr>
              <a:t>sparse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matrix</a:t>
            </a:r>
            <a:endParaRPr lang="de-DE" sz="1800" dirty="0" smtClean="0">
              <a:sym typeface="Wingdings"/>
            </a:endParaRP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POS-</a:t>
            </a:r>
            <a:r>
              <a:rPr lang="de-DE" sz="1800" dirty="0" err="1" smtClean="0"/>
              <a:t>tagging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lemmatization</a:t>
            </a:r>
            <a:r>
              <a:rPr lang="de-DE" sz="1800" dirty="0" smtClean="0"/>
              <a:t> not </a:t>
            </a:r>
            <a:r>
              <a:rPr lang="de-DE" sz="1800" dirty="0" err="1" smtClean="0"/>
              <a:t>working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enough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Merge</a:t>
            </a:r>
            <a:r>
              <a:rPr lang="de-DE" sz="1800" dirty="0" smtClean="0"/>
              <a:t> </a:t>
            </a:r>
            <a:r>
              <a:rPr lang="de-DE" sz="1800" dirty="0" err="1"/>
              <a:t>s</a:t>
            </a:r>
            <a:r>
              <a:rPr lang="de-DE" sz="1800" dirty="0" err="1" smtClean="0"/>
              <a:t>ynonyms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similar</a:t>
            </a:r>
            <a:r>
              <a:rPr lang="de-DE" sz="1800" dirty="0" smtClean="0"/>
              <a:t> tags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461963" y="3312905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smtClean="0"/>
              <a:t>Learning: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Choosing</a:t>
            </a:r>
            <a:r>
              <a:rPr lang="de-DE" sz="1800" dirty="0" smtClean="0"/>
              <a:t> proper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clusters</a:t>
            </a:r>
            <a:r>
              <a:rPr lang="de-DE" sz="1800" dirty="0" smtClean="0"/>
              <a:t> (</a:t>
            </a:r>
            <a:r>
              <a:rPr lang="de-DE" sz="1800" i="1" dirty="0" err="1" smtClean="0"/>
              <a:t>k</a:t>
            </a:r>
            <a:r>
              <a:rPr lang="de-DE" sz="1800" dirty="0" smtClean="0"/>
              <a:t>) </a:t>
            </a:r>
            <a:r>
              <a:rPr lang="de-DE" sz="1800" dirty="0" smtClean="0">
                <a:sym typeface="Wingdings"/>
              </a:rPr>
              <a:t> </a:t>
            </a:r>
            <a:r>
              <a:rPr lang="de-DE" sz="1800" dirty="0" err="1" smtClean="0">
                <a:sym typeface="Wingdings"/>
              </a:rPr>
              <a:t>dendrogram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from</a:t>
            </a:r>
            <a:r>
              <a:rPr lang="de-DE" sz="1800" dirty="0" smtClean="0">
                <a:sym typeface="Wingdings"/>
              </a:rPr>
              <a:t> HAC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Finding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 </a:t>
            </a:r>
            <a:r>
              <a:rPr lang="de-DE" sz="1800" dirty="0" err="1" smtClean="0"/>
              <a:t>fitting</a:t>
            </a:r>
            <a:r>
              <a:rPr lang="de-DE" sz="1800" dirty="0" smtClean="0"/>
              <a:t> </a:t>
            </a:r>
            <a:r>
              <a:rPr lang="de-DE" sz="1800" dirty="0" err="1" smtClean="0"/>
              <a:t>model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#tags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predict</a:t>
            </a:r>
            <a:endParaRPr lang="de-DE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461963" y="4742313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 err="1" smtClean="0"/>
              <a:t>Runtime</a:t>
            </a:r>
            <a:r>
              <a:rPr lang="de-DE" sz="1600" b="1" dirty="0" smtClean="0"/>
              <a:t> </a:t>
            </a:r>
            <a:r>
              <a:rPr lang="de-DE" sz="1800" b="1" dirty="0" smtClean="0"/>
              <a:t>&amp; </a:t>
            </a:r>
            <a:r>
              <a:rPr lang="de-DE" sz="1800" b="1" dirty="0" err="1" smtClean="0"/>
              <a:t>memory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Too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features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forward</a:t>
            </a:r>
            <a:r>
              <a:rPr lang="de-DE" sz="1800" dirty="0" smtClean="0"/>
              <a:t>/</a:t>
            </a:r>
            <a:r>
              <a:rPr lang="de-DE" sz="1800" dirty="0" err="1" smtClean="0"/>
              <a:t>backward</a:t>
            </a:r>
            <a:r>
              <a:rPr lang="de-DE" sz="1800" dirty="0" smtClean="0"/>
              <a:t> </a:t>
            </a:r>
            <a:r>
              <a:rPr lang="de-DE" sz="1800" dirty="0" err="1" smtClean="0"/>
              <a:t>selection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HAC </a:t>
            </a:r>
            <a:r>
              <a:rPr lang="de-DE" sz="1600" dirty="0" err="1" smtClean="0"/>
              <a:t>very</a:t>
            </a:r>
            <a:r>
              <a:rPr lang="de-DE" sz="1600" dirty="0" smtClean="0"/>
              <a:t> intensive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compute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Expected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r>
              <a:rPr lang="de-DE" b="1" dirty="0" smtClean="0"/>
              <a:t> &amp; Outlook</a:t>
            </a:r>
            <a:endParaRPr lang="de-DE" b="1" kern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61963" y="1249214"/>
            <a:ext cx="854401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Expected results: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F1 not ideal but tags are reasonable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Precision decreases by the number of suggested tags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Recall increases by the number of suggested tags</a:t>
            </a:r>
          </a:p>
          <a:p>
            <a:pPr>
              <a:lnSpc>
                <a:spcPct val="150000"/>
              </a:lnSpc>
            </a:pPr>
            <a:r>
              <a:rPr lang="en-US" sz="1800" b="1" dirty="0" smtClean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Use different (more independent) features for Na</a:t>
            </a:r>
            <a:r>
              <a:rPr lang="de-DE" sz="1800" dirty="0" err="1" smtClean="0"/>
              <a:t>ï</a:t>
            </a:r>
            <a:r>
              <a:rPr lang="en-US" sz="1800" dirty="0" err="1" smtClean="0"/>
              <a:t>ves</a:t>
            </a:r>
            <a:r>
              <a:rPr lang="en-US" sz="1800" dirty="0" smtClean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</a:t>
            </a:r>
            <a:r>
              <a:rPr lang="en-US" sz="1800" dirty="0" smtClean="0"/>
              <a:t>cost-sensitive </a:t>
            </a:r>
            <a:r>
              <a:rPr lang="en-US" sz="1800" dirty="0"/>
              <a:t>classifier </a:t>
            </a:r>
            <a:r>
              <a:rPr lang="en-US" sz="1800" dirty="0" smtClean="0"/>
              <a:t>because some </a:t>
            </a:r>
            <a:r>
              <a:rPr lang="en-US" sz="1800" dirty="0"/>
              <a:t>tags </a:t>
            </a:r>
            <a:r>
              <a:rPr lang="en-US" sz="1800" dirty="0" smtClean="0"/>
              <a:t>dominate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had some issues with rule-based POS-tagger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train supervised tagger instead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Neuronal Networks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unsupervised learning to detect outliers as preprocessing for </a:t>
            </a:r>
            <a:r>
              <a:rPr lang="en-US" sz="1800" dirty="0" smtClean="0"/>
              <a:t>supervised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Better stemmer</a:t>
            </a:r>
          </a:p>
        </p:txBody>
      </p:sp>
    </p:spTree>
    <p:extLst>
      <p:ext uri="{BB962C8B-B14F-4D97-AF65-F5344CB8AC3E}">
        <p14:creationId xmlns:p14="http://schemas.microsoft.com/office/powerpoint/2010/main" val="244500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1963" y="5134946"/>
            <a:ext cx="80114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b="1" dirty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Macintosh PowerPoint</Application>
  <PresentationFormat>Bildschirmpräsentation (4:3)</PresentationFormat>
  <Paragraphs>186</Paragraphs>
  <Slides>14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712</cp:revision>
  <dcterms:created xsi:type="dcterms:W3CDTF">2005-10-19T08:19:59Z</dcterms:created>
  <dcterms:modified xsi:type="dcterms:W3CDTF">2016-06-22T05:48:53Z</dcterms:modified>
</cp:coreProperties>
</file>